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7D3"/>
    <a:srgbClr val="A7A2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9F6FF-014E-44ED-B8E9-E8F9D26B5265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B16A1-DDB5-4483-A9B7-B1191DF7A5A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36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9B16A1-DDB5-4483-A9B7-B1191DF7A5A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9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4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2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0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7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21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5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7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79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89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Pezzi di plastica di un puzzle">
            <a:extLst>
              <a:ext uri="{FF2B5EF4-FFF2-40B4-BE49-F238E27FC236}">
                <a16:creationId xmlns:a16="http://schemas.microsoft.com/office/drawing/2014/main" id="{82A88FBF-139A-9373-ECA8-2F8C8B5E2A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051" b="13721"/>
          <a:stretch/>
        </p:blipFill>
        <p:spPr>
          <a:xfrm>
            <a:off x="0" y="-201312"/>
            <a:ext cx="12191999" cy="685799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5BFB71B8-030D-39E2-50E9-C7BD3CC0EAC3}"/>
              </a:ext>
            </a:extLst>
          </p:cNvPr>
          <p:cNvSpPr/>
          <p:nvPr/>
        </p:nvSpPr>
        <p:spPr>
          <a:xfrm>
            <a:off x="6877050" y="-201312"/>
            <a:ext cx="5314943" cy="7059312"/>
          </a:xfrm>
          <a:prstGeom prst="rect">
            <a:avLst/>
          </a:prstGeom>
          <a:solidFill>
            <a:schemeClr val="tx2">
              <a:lumMod val="25000"/>
              <a:lumOff val="75000"/>
              <a:alpha val="890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EC5EDE85-B37D-FFC8-493C-0D07A8BA6203}"/>
              </a:ext>
            </a:extLst>
          </p:cNvPr>
          <p:cNvSpPr/>
          <p:nvPr/>
        </p:nvSpPr>
        <p:spPr>
          <a:xfrm>
            <a:off x="7671053" y="66675"/>
            <a:ext cx="4054222" cy="6064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>
            <a:normAutofit/>
          </a:bodyPr>
          <a:lstStyle/>
          <a:p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questo corso verranno presentate le basi essenziali e le tecniche più avanzate per la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di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 loro analoghi modificati,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oligosaccaridi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acidi nucleici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Verranno presentate: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Strategie di sintesi attualmente utilizzate.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metodi più efficaci per la preparazione e modificazione di peptidi, carboidrati e acidi nucleici.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 di peptidi e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peptidomimetici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Protezioni ortogonali con analisi critica sulla scelta dei gruppi protettivi opportuni; formazione del legame peptidico; sintesi di </a:t>
            </a:r>
            <a:r>
              <a:rPr lang="it-IT" sz="1300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peptidomimetici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con utilizzo di aminoacidi non naturali.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 di carboidrati e analoghi modificati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di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oligodeossiribo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 e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oligoribonucleotidi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Chimica e struttura degli acidi nucleici; Accenni sull’utilizzo di oligonucleotidi come agenti terapeutici (strategia antisenso).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3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Ottimizzazione delle strategie sintetiche.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Metodi di attivazione, accoppiamento, e uso di microonde per aumentare l'efficienza, insieme al controllo della temperatura e ambiente inerte.</a:t>
            </a:r>
          </a:p>
          <a:p>
            <a:endParaRPr lang="it-IT" sz="1300" i="1" dirty="0">
              <a:solidFill>
                <a:schemeClr val="tx2"/>
              </a:solidFill>
              <a:highlight>
                <a:srgbClr val="FFFF00"/>
              </a:highlight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Tecniche di purificazione e analisi.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Dalla purezza all’analisi conformazionale.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18982"/>
            <a:ext cx="7537704" cy="2462668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6315E0E-FEDD-57C6-EB2F-58786C7F4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791" y="3331444"/>
            <a:ext cx="6470692" cy="12293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sz="3800" b="1" i="0" u="none" strike="noStrike" cap="none" spc="-50" normalizeH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SINTESI IN FASE SOLIDA DI MACRO E BIOMOLECOLE</a:t>
            </a:r>
          </a:p>
        </p:txBody>
      </p:sp>
      <p:cxnSp>
        <p:nvCxnSpPr>
          <p:cNvPr id="11" name="!!Straight Connector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2429" y="4641183"/>
            <a:ext cx="63093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0A367-0330-4E03-9D5F-40308A797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043D80B-CD54-DB66-2949-EE0D88638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748" y="4248141"/>
            <a:ext cx="6470692" cy="12293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1" u="none" strike="noStrike" cap="none" spc="-50" normalizeH="0" dirty="0" err="1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Docente</a:t>
            </a:r>
            <a:r>
              <a:rPr kumimoji="0" lang="en-US" altLang="en-US" sz="1400" i="1" u="none" strike="noStrike" cap="none" spc="-50" normalizeH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: Dr. Valentina Pirota</a:t>
            </a:r>
          </a:p>
          <a:p>
            <a:pPr marL="0" marR="0" lvl="0" indent="0" algn="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lang="en-US" altLang="en-US" sz="1400" i="1" spc="-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valentina.pirota@</a:t>
            </a:r>
            <a:r>
              <a:rPr lang="it-IT" altLang="en-US" sz="1400" i="1" spc="-5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unipv.it</a:t>
            </a:r>
            <a:r>
              <a:rPr lang="en-US" altLang="en-US" sz="1400" i="1" spc="-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kumimoji="0" lang="en-US" altLang="en-US" sz="1400" i="1" u="none" strike="noStrike" cap="none" spc="-50" normalizeH="0" dirty="0">
              <a:ln>
                <a:noFill/>
              </a:ln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E10A772-3E89-6724-FA73-CEA4C3CF9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" y="6266127"/>
            <a:ext cx="12191999" cy="52507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b="1" i="0" u="none" strike="noStrike" cap="none" spc="-50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Presentazione</a:t>
            </a:r>
            <a:r>
              <a:rPr kumimoji="0" lang="en-US" altLang="en-US" b="1" i="0" u="none" strike="noStrike" cap="none" spc="-50" normalizeH="0" dirty="0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 del Corso: MARTEDI’ 1 OTTOBRE ORE 14.30 aula CO4 </a:t>
            </a:r>
          </a:p>
        </p:txBody>
      </p:sp>
    </p:spTree>
    <p:extLst>
      <p:ext uri="{BB962C8B-B14F-4D97-AF65-F5344CB8AC3E}">
        <p14:creationId xmlns:p14="http://schemas.microsoft.com/office/powerpoint/2010/main" val="2979979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199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RetrospectVTI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valentina.pirota</dc:creator>
  <cp:lastModifiedBy>valentina.pirota</cp:lastModifiedBy>
  <cp:revision>2</cp:revision>
  <dcterms:created xsi:type="dcterms:W3CDTF">2024-09-19T11:03:49Z</dcterms:created>
  <dcterms:modified xsi:type="dcterms:W3CDTF">2024-09-19T19:26:10Z</dcterms:modified>
</cp:coreProperties>
</file>